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0" r:id="rId15"/>
    <p:sldId id="291" r:id="rId16"/>
    <p:sldId id="268" r:id="rId17"/>
    <p:sldId id="269" r:id="rId18"/>
    <p:sldId id="270" r:id="rId19"/>
    <p:sldId id="271" r:id="rId20"/>
    <p:sldId id="275" r:id="rId21"/>
    <p:sldId id="276" r:id="rId22"/>
    <p:sldId id="274" r:id="rId23"/>
    <p:sldId id="277" r:id="rId24"/>
    <p:sldId id="272" r:id="rId25"/>
    <p:sldId id="278" r:id="rId26"/>
    <p:sldId id="273" r:id="rId27"/>
    <p:sldId id="292" r:id="rId28"/>
    <p:sldId id="293" r:id="rId29"/>
    <p:sldId id="294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89" r:id="rId39"/>
    <p:sldId id="295" r:id="rId40"/>
    <p:sldId id="296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6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8:4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2 139 24575,'-1'71'0,"1"58"0,1-108 0,1-1 0,1 1 0,1-1 0,7 22 0,-9-38 0,0 0 0,0 1 0,0-1 0,1 0 0,0 0 0,-1 0 0,1-1 0,1 1 0,-1-1 0,0 1 0,7 3 0,-5-2 0,0-1 0,0 1 0,0 0 0,7 10 0,-6-5 0,1 0 0,0-1 0,0 0 0,1 0 0,14 11 0,-19-17 0,0-1 0,0 0 0,0 0 0,0 0 0,1 0 0,-1-1 0,1 1 0,-1-1 0,1 0 0,-1 0 0,1 0 0,0 0 0,-1-1 0,1 1 0,0-1 0,0 0 0,-1 0 0,1 0 0,0-1 0,-1 0 0,7-1 0,-7 1 0,1-1 0,-1 0 0,1 0 0,-1 0 0,0-1 0,0 1 0,0-1 0,0 1 0,-1-1 0,1 0 0,-1 0 0,1 0 0,2-6 0,3-7 0,12-27 0,-12 25 0,5-14 0,-8 18 0,2-1 0,9-17 0,-16 31 0,1 0 0,-1 1 0,1-1 0,-1 1 0,0-1 0,1 1 0,-1-1 0,1 1 0,0-1 0,-1 1 0,1-1 0,-1 1 0,1-1 0,0 1 0,-1 0 0,1-1 0,0 1 0,-1 0 0,1 0 0,0 0 0,-1-1 0,1 1 0,0 0 0,0 0 0,-1 0 0,1 0 0,0 0 0,0 0 0,-1 0 0,1 1 0,0-1 0,-1 0 0,1 0 0,0 0 0,-1 1 0,1-1 0,0 0 0,-1 1 0,1-1 0,0 1 0,0 0 0,4 3 0,-1 0 0,1 0 0,-1 1 0,5 5 0,1 2 0,-5-7 0,1 1 0,1-1 0,-1 0 0,1-1 0,0 1 0,0-1 0,0-1 0,1 1 0,8 2 0,-3-3 0,0 0 0,0-1 0,-1 0 0,1-1 0,14-1 0,82-2 0,-106 1 0,1 1 0,-1-1 0,1 0 0,-1 0 0,0 0 0,1 0 0,-1-1 0,0 1 0,0-1 0,0 0 0,0 0 0,0 0 0,0 0 0,-1-1 0,1 1 0,-1-1 0,1 1 0,-1-1 0,0 0 0,0 0 0,0 0 0,-1 0 0,1 0 0,1-5 0,4-9 0,-1-1 0,-1 1 0,5-25 0,-8 31 0,5-25 0,-2-1 0,-1 0 0,-2-68 0,-2 97 0,-1 0 0,1 0 0,-1 0 0,-1 0 0,0 1 0,0-1 0,0 1 0,-1-1 0,0 1 0,0 0 0,-1 0 0,0 0 0,0 0 0,-1 1 0,0-1 0,-5-5 0,-5 5-1365,3 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8:5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24575,'41'0'0,"174"-3"0,-155-1 0,93-18 0,-24 5 0,-19 4 0,-55 4 0,0 0 0,91-27 0,170-50 0,-282 80 0,61-1 0,5-1 0,-20-2-1365,-59 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9:0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24575,'2'1'0,"0"1"0,0-1 0,0 0 0,1 1 0,-1-1 0,1 0 0,-1-1 0,0 1 0,1 0 0,-1-1 0,1 1 0,0-1 0,4 0 0,1 1 0,422 9 0,-281-12 0,98 3 0,225-3 0,-192-19 0,29 0 0,209 22-1365,-488-1-5461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8:5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24575,'32'-2'0,"-1"-1"0,47-11 0,-43 7 0,57-4 0,-81 10 0,1 1 0,-1 1 0,0 0 0,1 0 0,-1 1 0,0 1 0,0 0 0,0 0 0,12 6 0,-14-4 0,-1 0 0,1 1 0,-1 0 0,0 0 0,-1 1 0,0 0 0,0 0 0,0 0 0,-1 1 0,0 0 0,-1 1 0,10 17 0,-4-3 0,-1 1 0,-2 0 0,12 48 0,-18-58 0,0 1 0,0 0 0,-1-1 0,-1 1 0,-1 0 0,0-1 0,-1 1 0,-6 24 0,8-38 0,0-1 0,0 1 0,0-1 0,0 1 0,0-1 0,0 1 0,0-1 0,0 1 0,-1-1 0,1 0 0,0 1 0,0-1 0,0 1 0,-1-1 0,1 1 0,0-1 0,0 1 0,-1-1 0,1 0 0,0 1 0,-1-1 0,1 0 0,0 1 0,-1-1 0,1 0 0,-1 0 0,1 1 0,0-1 0,-1 0 0,1 0 0,-1 0 0,1 1 0,-1-1 0,-6-16 0,1-27 0,6 24 0,1 0 0,0 0 0,2 0 0,0 0 0,1 0 0,0 1 0,2 0 0,8-19 0,-2 10 0,1 1 0,1 1 0,2 0 0,27-34 0,-38 53 0,0-1 0,0 2 0,1-1 0,0 0 0,0 1 0,11-7 0,-16 11 0,1 0 0,0 1 0,0-1 0,0 0 0,0 0 0,0 1 0,0-1 0,0 1 0,0 0 0,0-1 0,0 1 0,0 0 0,0 0 0,0 1 0,0-1 0,0 0 0,0 1 0,0-1 0,0 1 0,0-1 0,0 1 0,-1 0 0,1 0 0,0 0 0,0 0 0,-1 0 0,1 0 0,0 1 0,1 1 0,4 4 0,-1 0 0,0 0 0,-1 1 0,0-1 0,0 1 0,-1 0 0,0 1 0,0-1 0,4 14 0,1 11 0,6 39 0,-9-31 0,-1 56 0,-4-70 0,-3-60 0,2 1 0,1 0 0,2-1 0,10-46 0,-11 68 0,1 0 0,1 0 0,0 0 0,0 1 0,1 0 0,0 0 0,1 0 0,0 1 0,1 0 0,0 0 0,0 0 0,1 1 0,0 0 0,0 0 0,1 1 0,14-10 0,-11 11 0,-1 0 0,1 0 0,1 1 0,23-7 0,-32 11 0,0 0 0,-1 1 0,1-1 0,0 1 0,0 0 0,0 0 0,0 0 0,0 1 0,5 1 0,-7-2 0,0 1 0,0 0 0,0 0 0,0 0 0,0 0 0,0 0 0,-1 0 0,1 1 0,0-1 0,-1 0 0,1 1 0,-1 0 0,1-1 0,-1 1 0,0 0 0,1 0 0,-1-1 0,1 3 0,3 10 0,-1-1 0,0 0 0,0 1 0,1 15 0,10 36 0,47 96-1365,-51-138-5461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9:0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1 24575,'-19'21'0,"1"1"0,1 1 0,-17 30 0,-9 14 0,-15 7 0,32-42 0,1 2 0,1 0 0,-22 45 0,11 3 0,-32 119 0,3-6 0,51-165 0,6-21-1365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9:0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24575,'1'10'0,"1"0"0,0 0 0,1 0 0,0 0 0,7 15 0,-7-19 0,0 0 0,0-1 0,1 0 0,0 0 0,0 0 0,0 0 0,1 0 0,-1-1 0,1 0 0,10 6 0,6 4 0,32 14 0,-36-19 0,18 6 0,50 17 0,-51-21 0,54 25 0,-77-30 0,-1 0 0,1 1 0,-1 0 0,0 1 0,-1 0 0,0 0 0,0 1 0,12 17 0,5 13 0,-3 2 0,35 80 0,-33-63 0,-20-49-455,0 0 0,12 16 0,-4-8-6371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9:1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24575,'0'6'0,"0"7"0,0 5 0,0 5 0,0 3 0,4 7 0,1 6 0,-1 6 0,0 3 0,-1-4 0,2-2 0,0-4 0,3-2 0,0-4 0,-1-7-8191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49:1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24575,'12'13'0,"-7"-8"0,0 1 0,0-2 0,0 1 0,1-1 0,7 6 0,-9-8 0,28 16 0,-1 2 0,53 44 0,-76-57 0,-4-3 0,0 0 0,0 0 0,1-1 0,-1 1 0,8 3 0,-11-6 0,0-1 0,0 0 0,0 1 0,0-1 0,-1 0 0,1 0 0,0 0 0,0 0 0,0 1 0,0-1 0,0 0 0,-1-1 0,1 1 0,0 0 0,0 0 0,0 0 0,0 0 0,-1-1 0,1 1 0,0 0 0,0-1 0,0 1 0,-1-1 0,1 1 0,0-1 0,-1 1 0,1-1 0,0 1 0,-1-1 0,1 0 0,-1 1 0,1-1 0,-1 0 0,1 1 0,-1-1 0,1 0 0,-1 0 0,0 0 0,1 1 0,-1-1 0,0 0 0,0-2 0,12-26 0,2 1 0,0 0 0,2 0 0,33-43 0,-49 70 0,29-32 0,-28 31 0,0 1 0,0 0 0,1 1 0,-1-1 0,0 0 0,0 0 0,1 0 0,-1 1 0,0-1 0,1 1 0,1-1 0,-2 1 0,-1 0 0,1 0 0,-1 0 0,1 0 0,-1 0 0,1 0 0,-1 0 0,1 1 0,-1-1 0,1 0 0,-1 0 0,1 1 0,-1-1 0,1 0 0,-1 0 0,0 1 0,1-1 0,-1 1 0,0-1 0,1 0 0,-1 1 0,0-1 0,1 1 0,-1-1 0,0 0 0,0 1 0,0-1 0,1 1 0,-1-1 0,0 1 0,0-1 0,0 1 0,0 0 0,2 14 0,0-1 0,-1 1 0,0 0 0,-2 0 0,-1 18 0,-1 6 0,2-6 0,1 0 0,1 0 0,2 0 0,1 0 0,2-1 0,1 1 0,16 43 0,-13-49-682,11 44-1,-17-47-6143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14:50:4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24575,'4'1'0,"-1"-1"0,0 1 0,0 0 0,1 0 0,-1 0 0,0 0 0,0 1 0,0-1 0,0 1 0,0 0 0,-1 0 0,1 0 0,0 0 0,-1 0 0,0 1 0,1-1 0,-1 1 0,0-1 0,0 1 0,0 0 0,-1 0 0,3 4 0,4 9 0,0 1 0,9 31 0,-14-39 0,9 29 0,24 48 0,-19-47 0,17 63 0,-17-50 0,26 104 0,-4-10 0,-37-141 0,10 27 0,-12-31 0,1 0 0,-1 1 0,1-1 0,0 0 0,-1 0 0,1 0 0,0 0 0,0 0 0,0 0 0,0 0 0,0 0 0,0 0 0,0 0 0,0 0 0,0-1 0,0 1 0,0 0 0,1-1 0,-1 1 0,2 0 0,-2-2 0,-1 1 0,1 0 0,0 0 0,0-1 0,0 1 0,0-1 0,0 1 0,-1-1 0,1 1 0,0-1 0,0 0 0,-1 1 0,1-1 0,-1 0 0,1 1 0,0-1 0,-1 0 0,1 0 0,-1 1 0,0-1 0,1 0 0,-1 0 0,0 0 0,1 0 0,-1 0 0,0 0 0,0 0 0,0-1 0,1 2 0,65-202 0,-51 152 0,-13 42 0,1-2 0,0 0 0,1 0 0,0 1 0,8-15 0,-11 22 0,0 0 0,0 1 0,0-1 0,1 1 0,-1-1 0,1 1 0,-1-1 0,1 1 0,-1 0 0,1-1 0,0 1 0,-1 0 0,1 0 0,0 0 0,0 1 0,0-1 0,0 0 0,0 1 0,0-1 0,0 1 0,0 0 0,0-1 0,0 1 0,0 0 0,0 0 0,0 1 0,0-1 0,0 0 0,3 1 0,6 4 0,0-1 0,0 2 0,0-1 0,0 2 0,-1-1 0,10 9 0,29 18 0,-43-30 0,4 2 0,-1-1 0,0 2 0,0-1 0,0 1 0,0 1 0,-1 0 0,0 0 0,0 0 0,-1 1 0,9 13 0,-13-16 0,1 0 0,-1 0 0,1-1 0,0 1 0,0-1 0,0 0 0,1 0 0,-1 0 0,1-1 0,0 1 0,0-1 0,0 0 0,0-1 0,1 1 0,-1-1 0,1 0 0,0 0 0,-1-1 0,1 0 0,0 0 0,0 0 0,8-1 0,-10 1 0,1-1 0,0 0 0,0-1 0,-1 1 0,1-1 0,0 0 0,7-2 0,-10 2 0,0 0 0,0 0 0,-1 0 0,1 0 0,0 0 0,0-1 0,-1 1 0,1 0 0,-1-1 0,1 1 0,-1-1 0,0 0 0,1 1 0,-1-1 0,0 0 0,0 0 0,0 0 0,0 0 0,-1 0 0,1 0 0,-1 0 0,1-2 0,3-29 0,-2 1 0,-1-1 0,-2 0 0,-7-45 0,3 20 0,-9-252-1365,14 289-5461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35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61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56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2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76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0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11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5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71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78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15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5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63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01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94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9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3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8582C-2CB8-4D4A-807A-ECB246A77F9B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8223A-C1BE-4754-BE1E-633D87BCF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8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2402-EDC7-4E4E-A9CF-98256F1B434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198B6-5794-4DC6-983D-E074A902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8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0374" y="3838989"/>
            <a:ext cx="2445026" cy="5516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000" dirty="0"/>
              <a:t>13/08/2023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44618" y="4524790"/>
            <a:ext cx="4800600" cy="10833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2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Muhammed</a:t>
            </a:r>
            <a:r>
              <a:rPr lang="en-US" sz="2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Shah </a:t>
            </a:r>
            <a:r>
              <a:rPr lang="en-US" sz="2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Miran</a:t>
            </a:r>
            <a:endParaRPr lang="en-US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Professor, Department of Chemistry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Dhaka, Dhaka 1000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337930" y="2593420"/>
            <a:ext cx="8587409" cy="6001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00"/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934714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" y="164907"/>
            <a:ext cx="9019979" cy="66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0648"/>
            <a:ext cx="8960470" cy="6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8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8904"/>
            <a:ext cx="8632765" cy="65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6" y="1052736"/>
            <a:ext cx="8935697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7659"/>
            <a:ext cx="8859486" cy="224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80870"/>
            <a:ext cx="6220701" cy="3656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B989E4-41BA-0FD8-142D-9166D7DC847C}"/>
              </a:ext>
            </a:extLst>
          </p:cNvPr>
          <p:cNvSpPr/>
          <p:nvPr/>
        </p:nvSpPr>
        <p:spPr>
          <a:xfrm>
            <a:off x="3851920" y="1746912"/>
            <a:ext cx="144016" cy="19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5B474-5B89-02BA-04D7-A565D7A369AE}"/>
              </a:ext>
            </a:extLst>
          </p:cNvPr>
          <p:cNvSpPr/>
          <p:nvPr/>
        </p:nvSpPr>
        <p:spPr>
          <a:xfrm>
            <a:off x="5148064" y="4581128"/>
            <a:ext cx="1223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21875-4886-9127-92F2-DC36F853C1BA}"/>
              </a:ext>
            </a:extLst>
          </p:cNvPr>
          <p:cNvSpPr/>
          <p:nvPr/>
        </p:nvSpPr>
        <p:spPr>
          <a:xfrm>
            <a:off x="5121766" y="5085184"/>
            <a:ext cx="144016" cy="19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11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760442" cy="54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8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26048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7385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7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0647"/>
            <a:ext cx="6768752" cy="59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6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8971410" cy="38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0"/>
            <a:ext cx="7214957" cy="6048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" y="5884098"/>
            <a:ext cx="908811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9002381" cy="1524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87767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32656"/>
            <a:ext cx="8859076" cy="63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95475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4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728285"/>
            <a:ext cx="8840434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8640"/>
            <a:ext cx="7992888" cy="64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4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" y="1772816"/>
            <a:ext cx="9030960" cy="127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2" y="3049344"/>
            <a:ext cx="896427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720"/>
          <a:stretch/>
        </p:blipFill>
        <p:spPr>
          <a:xfrm>
            <a:off x="179512" y="260647"/>
            <a:ext cx="8208912" cy="64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9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624"/>
            <a:ext cx="4706007" cy="122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9239"/>
            <a:ext cx="6964323" cy="56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208912" cy="36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6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28800"/>
            <a:ext cx="850979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3" y="116632"/>
            <a:ext cx="894870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7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48680"/>
            <a:ext cx="843252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5937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2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297"/>
            <a:ext cx="7832758" cy="6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20688"/>
            <a:ext cx="8208912" cy="53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4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861116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1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847629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17032"/>
            <a:ext cx="872419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1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80013"/>
            <a:ext cx="8830871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6632"/>
            <a:ext cx="894930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196752"/>
            <a:ext cx="83529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colligative properties. State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Raoult’s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law and derive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Raoult’s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law from Lowering of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vapour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pressure.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Describe a method for determining the molar mass of a non-volatile solute by the relative lowering of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vapour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pressure of solvent.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What is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elevation constant? Show the relationship between the elevation of boiling point and lowering of vapor pressure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do you understand by depression of freezing point? Derive an expression relating the freezing point depression of a solution with the mole fraction of the dissolved solute.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Define osmosis? State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Hoff’s law of osmotic pressure and deduce osmotic pressure equation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CRT. The symbols have their usual significance.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Define osmotic pressure. How molecular weight of a substance can be determined by osmotic pressure method?</a:t>
            </a:r>
          </a:p>
        </p:txBody>
      </p:sp>
    </p:spTree>
    <p:extLst>
      <p:ext uri="{BB962C8B-B14F-4D97-AF65-F5344CB8AC3E}">
        <p14:creationId xmlns:p14="http://schemas.microsoft.com/office/powerpoint/2010/main" val="4025537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86409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 a Cottrell determination, 22 g of benzene was used as solvent. The readings on the differential thermometer before and after adding 0.586 g of naphthalene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= 128), were 1.262 and 1.799 respectively. In a separate experiment, using the same amount of benzene but this time adding 0.627 g of an organic compound X, the temperature readings were 1.269 and 1.963. Calculate the molecular mass of X.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Acetone boils at 56.38°C and a solution of 1.41 grams of an organic solid in 20 grams of acetone boils at 56.88°C. If K for acetone per 100 g is 16.7, calculate the mass of one mole of the organic solid.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boiling point of a solution containing 0.20 g of a substance X in 20.00 g of ether is 0.17 K higher than that of pure ether. Calculate the molecular mass of X. Boiling point constant of ether per 1 Kg is 2.16 K.</a:t>
            </a:r>
          </a:p>
          <a:p>
            <a:pPr lvl="0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1.250 g of naphthalene was dissolved in 60 cm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benzene and the freezing point of the solution was found to be 277.515 K, while that of benzene 278.495 K. Density of benzene = 0.880 g cm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5.1 K per 1000 g benzene. Calculate the molecular mass of naphthalene.</a:t>
            </a:r>
          </a:p>
        </p:txBody>
      </p:sp>
    </p:spTree>
    <p:extLst>
      <p:ext uri="{BB962C8B-B14F-4D97-AF65-F5344CB8AC3E}">
        <p14:creationId xmlns:p14="http://schemas.microsoft.com/office/powerpoint/2010/main" val="412602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6632"/>
            <a:ext cx="8330783" cy="6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304465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itchFamily="18" charset="0"/>
                <a:cs typeface="Times New Roman" pitchFamily="18" charset="0"/>
              </a:rPr>
              <a:t>Note: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Please do the solved problems and practice examples.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Follow the reference book: Essential of physical chemistry by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Arun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Bahl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Tuli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475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8640"/>
            <a:ext cx="6840760" cy="60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2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8676456" cy="23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0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541"/>
            <a:ext cx="8730635" cy="67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887529" cy="64406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F4C241-089B-0B7F-EC3D-43D0328F8D80}"/>
                  </a:ext>
                </a:extLst>
              </p14:cNvPr>
              <p14:cNvContentPartPr/>
              <p14:nvPr/>
            </p14:nvContentPartPr>
            <p14:xfrm>
              <a:off x="5604454" y="4061122"/>
              <a:ext cx="291960" cy="22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F4C241-089B-0B7F-EC3D-43D0328F8D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5814" y="4052122"/>
                <a:ext cx="3096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CCFAF8-1CA1-BCE5-1F33-BC0FEC0C9A81}"/>
                  </a:ext>
                </a:extLst>
              </p14:cNvPr>
              <p14:cNvContentPartPr/>
              <p14:nvPr/>
            </p14:nvContentPartPr>
            <p14:xfrm>
              <a:off x="5493934" y="4345882"/>
              <a:ext cx="579960" cy="8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CCFAF8-1CA1-BCE5-1F33-BC0FEC0C9A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4934" y="4336882"/>
                <a:ext cx="5976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FADC97-948F-6195-DCAA-F18BC0ACC7A9}"/>
                  </a:ext>
                </a:extLst>
              </p14:cNvPr>
              <p14:cNvContentPartPr/>
              <p14:nvPr/>
            </p14:nvContentPartPr>
            <p14:xfrm>
              <a:off x="6519574" y="4370362"/>
              <a:ext cx="893520" cy="16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FADC97-948F-6195-DCAA-F18BC0ACC7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0934" y="4361722"/>
                <a:ext cx="9111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55DF3BA-1B4E-AC14-8306-7B6FB6C73E30}"/>
              </a:ext>
            </a:extLst>
          </p:cNvPr>
          <p:cNvGrpSpPr/>
          <p:nvPr/>
        </p:nvGrpSpPr>
        <p:grpSpPr>
          <a:xfrm>
            <a:off x="5501134" y="4110802"/>
            <a:ext cx="1672200" cy="621360"/>
            <a:chOff x="5501134" y="4110802"/>
            <a:chExt cx="167220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69064E-CB3D-9B9B-C267-E9934EA0AEC3}"/>
                    </a:ext>
                  </a:extLst>
                </p14:cNvPr>
                <p14:cNvContentPartPr/>
                <p14:nvPr/>
              </p14:nvContentPartPr>
              <p14:xfrm>
                <a:off x="5501134" y="4551442"/>
                <a:ext cx="450000" cy="18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69064E-CB3D-9B9B-C267-E9934EA0AE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92134" y="4542802"/>
                  <a:ext cx="46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26FEA3-5543-C471-D40B-AF5BAE20F95C}"/>
                    </a:ext>
                  </a:extLst>
                </p14:cNvPr>
                <p14:cNvContentPartPr/>
                <p14:nvPr/>
              </p14:nvContentPartPr>
              <p14:xfrm>
                <a:off x="6199894" y="4251922"/>
                <a:ext cx="178920" cy="344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26FEA3-5543-C471-D40B-AF5BAE20F9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91254" y="4243282"/>
                  <a:ext cx="196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BE1689-C5F1-23E2-6C8C-B68A2AE956DF}"/>
                    </a:ext>
                  </a:extLst>
                </p14:cNvPr>
                <p14:cNvContentPartPr/>
                <p14:nvPr/>
              </p14:nvContentPartPr>
              <p14:xfrm>
                <a:off x="6185134" y="4311322"/>
                <a:ext cx="245160" cy="246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BE1689-C5F1-23E2-6C8C-B68A2AE956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76134" y="4302682"/>
                  <a:ext cx="262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8714C9-10A1-21F1-A13C-F6448B1D1879}"/>
                    </a:ext>
                  </a:extLst>
                </p14:cNvPr>
                <p14:cNvContentPartPr/>
                <p14:nvPr/>
              </p14:nvContentPartPr>
              <p14:xfrm>
                <a:off x="6965614" y="4110802"/>
                <a:ext cx="19440" cy="16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8714C9-10A1-21F1-A13C-F6448B1D18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56614" y="4102162"/>
                  <a:ext cx="37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FAFCA4-D27B-B7E3-114E-7FA0DF5F0223}"/>
                    </a:ext>
                  </a:extLst>
                </p14:cNvPr>
                <p14:cNvContentPartPr/>
                <p14:nvPr/>
              </p14:nvContentPartPr>
              <p14:xfrm>
                <a:off x="6987934" y="4111522"/>
                <a:ext cx="185400" cy="21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FAFCA4-D27B-B7E3-114E-7FA0DF5F022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79294" y="4102882"/>
                  <a:ext cx="20304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F570FD1-6CF6-F63A-7193-D0513CDEEB98}"/>
                  </a:ext>
                </a:extLst>
              </p14:cNvPr>
              <p14:cNvContentPartPr/>
              <p14:nvPr/>
            </p14:nvContentPartPr>
            <p14:xfrm>
              <a:off x="6816934" y="4475122"/>
              <a:ext cx="344520" cy="293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F570FD1-6CF6-F63A-7193-D0513CDEEB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07934" y="4466122"/>
                <a:ext cx="36216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93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871418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430</Words>
  <Application>Microsoft Office PowerPoint</Application>
  <PresentationFormat>On-screen Show (4:3)</PresentationFormat>
  <Paragraphs>18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Charulota Tanjila</dc:creator>
  <cp:lastModifiedBy>user</cp:lastModifiedBy>
  <cp:revision>30</cp:revision>
  <dcterms:created xsi:type="dcterms:W3CDTF">2020-03-24T03:41:51Z</dcterms:created>
  <dcterms:modified xsi:type="dcterms:W3CDTF">2023-08-11T15:24:01Z</dcterms:modified>
</cp:coreProperties>
</file>